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0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votes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Bread</c:v>
                </c:pt>
                <c:pt idx="1">
                  <c:v>Dairy</c:v>
                </c:pt>
                <c:pt idx="2">
                  <c:v>Beef</c:v>
                </c:pt>
                <c:pt idx="3">
                  <c:v>Pork</c:v>
                </c:pt>
                <c:pt idx="4">
                  <c:v>Chicken</c:v>
                </c:pt>
                <c:pt idx="5">
                  <c:v>Vegetables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7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3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2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3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7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4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3: Conducting market research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40296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8" y="908720"/>
            <a:ext cx="81946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27584" y="2109049"/>
            <a:ext cx="4219742" cy="405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2780928"/>
            <a:ext cx="2898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Step 1: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Using a compass, draw a circle and mark the centre with a little dot.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5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69044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8" y="908720"/>
            <a:ext cx="81946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05945" y="2109048"/>
            <a:ext cx="4219742" cy="405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>
            <a:off x="2915816" y="2109048"/>
            <a:ext cx="0" cy="2028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6096" y="2780928"/>
            <a:ext cx="28980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Step 2: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Using a ruler, draw a line between the centre and edge of the circle (the radius) to start your first pie section.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8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40296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8" y="908720"/>
            <a:ext cx="81946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91458" y="2109049"/>
            <a:ext cx="4219742" cy="405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>
            <a:off x="2901329" y="2109049"/>
            <a:ext cx="0" cy="2028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01329" y="4137176"/>
            <a:ext cx="1677823" cy="1236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6096" y="2780928"/>
            <a:ext cx="2898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Step 3: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Place your protractor on the radius and measure your first angle. Draw a line to complete the slice.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6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40296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8" y="908720"/>
            <a:ext cx="81946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21969" y="1988840"/>
            <a:ext cx="4219742" cy="40562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>
            <a:off x="3131840" y="1988840"/>
            <a:ext cx="0" cy="2028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31840" y="4016967"/>
            <a:ext cx="1605815" cy="1308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5247" y="3536411"/>
            <a:ext cx="2066593" cy="480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81271" y="4016967"/>
            <a:ext cx="1850569" cy="948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85327" y="4016967"/>
            <a:ext cx="1346513" cy="1574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2120" y="2780928"/>
            <a:ext cx="2682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Step 4: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Repeat step 3 to draw the remaining pie slices.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40296"/>
            <a:ext cx="8194608" cy="57130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8" y="740296"/>
            <a:ext cx="81946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08077"/>
              </p:ext>
            </p:extLst>
          </p:nvPr>
        </p:nvGraphicFramePr>
        <p:xfrm>
          <a:off x="0" y="1508584"/>
          <a:ext cx="636332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79863" y="2276872"/>
            <a:ext cx="19619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Step 5: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Colour each section a different colour and make a key</a:t>
            </a:r>
            <a:r>
              <a:rPr lang="en-GB" dirty="0" smtClean="0">
                <a:latin typeface="Tahoma" panose="020B0604030504040204" pitchFamily="34" charset="0"/>
              </a:rPr>
              <a:t>.</a:t>
            </a:r>
            <a:endParaRPr lang="en-GB" dirty="0"/>
          </a:p>
        </p:txBody>
      </p:sp>
      <p:sp>
        <p:nvSpPr>
          <p:cNvPr id="15" name="Cloud 14"/>
          <p:cNvSpPr/>
          <p:nvPr/>
        </p:nvSpPr>
        <p:spPr>
          <a:xfrm>
            <a:off x="4579152" y="4554706"/>
            <a:ext cx="4097304" cy="2031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27604" y="483199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Now have a go at constructing pie charts to display the responses to your other market research questions!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57286" y="112474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073" y="1259624"/>
            <a:ext cx="777686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M</a:t>
            </a:r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aking your final decision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Discuss your results with your group and make a final decision about the theme and star ingredient for your restaurant.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You may choose the most popular option from your market research or you may wish to appeal to a specific group of participants (this is called a </a:t>
            </a:r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</a:rPr>
              <a:t>niche market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43" y="4251703"/>
            <a:ext cx="3264620" cy="2129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To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design and conduct a survey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To draw a pie chart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Market research is used to gather information about consumers' needs and preferences.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We can use it to find which restaurant theme and star ingredient our potential customers would prefer.</a:t>
            </a: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Why do you think we need this information?</a:t>
            </a: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277" y="908720"/>
            <a:ext cx="7056784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Market Research</a:t>
            </a:r>
          </a:p>
          <a:p>
            <a:pPr algn="ctr"/>
            <a:endParaRPr lang="en-GB" sz="1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</a:rPr>
              <a:t>Think: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What sort of questions should we ask?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How could we record our results?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How could we display our results?</a:t>
            </a: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2" y="3267616"/>
            <a:ext cx="5649822" cy="282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5"/>
            <a:ext cx="8194608" cy="6059379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73" y="620688"/>
            <a:ext cx="7776864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Market Research</a:t>
            </a: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For our survey, we need to ask a closed, multiple- choice question. This is short question that can only be answered by selecting one of the possible answers.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For example, which animal do you prefer? Dogs, cats or horses?</a:t>
            </a:r>
          </a:p>
          <a:p>
            <a:pPr algn="ctr"/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Not, “what is your favourite animal?” This is an open question as it could have a wide range of answers.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By asking our participants to choose which restaurant theme option they would like the most out of your ideas, we will be able to decide if people will want to </a:t>
            </a:r>
            <a:r>
              <a:rPr lang="en-GB" dirty="0" smtClean="0">
                <a:solidFill>
                  <a:prstClr val="black"/>
                </a:solidFill>
                <a:latin typeface="Tahoma" panose="020B0604030504040204" pitchFamily="34" charset="0"/>
              </a:rPr>
              <a:t>eat in our restaurants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or not. This will help us make a final decision about </a:t>
            </a:r>
            <a:r>
              <a:rPr lang="en-GB" dirty="0" smtClean="0">
                <a:solidFill>
                  <a:prstClr val="black"/>
                </a:solidFill>
                <a:latin typeface="Tahoma" panose="020B0604030504040204" pitchFamily="34" charset="0"/>
              </a:rPr>
              <a:t>what our star ingredient should be.</a:t>
            </a:r>
            <a:endParaRPr lang="en-GB" sz="28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67" y="5060478"/>
            <a:ext cx="2401169" cy="1600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7704856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C</a:t>
            </a:r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ollecting data</a:t>
            </a:r>
            <a:endParaRPr lang="en-GB" sz="32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Write your </a:t>
            </a:r>
            <a:r>
              <a:rPr lang="en-GB" dirty="0" smtClean="0">
                <a:solidFill>
                  <a:prstClr val="black"/>
                </a:solidFill>
                <a:latin typeface="Tahoma" panose="020B0604030504040204" pitchFamily="34" charset="0"/>
              </a:rPr>
              <a:t>research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question. For example: What is the most popular star </a:t>
            </a:r>
            <a:r>
              <a:rPr lang="en-GB" dirty="0" smtClean="0">
                <a:solidFill>
                  <a:prstClr val="black"/>
                </a:solidFill>
                <a:latin typeface="Tahoma" panose="020B0604030504040204" pitchFamily="34" charset="0"/>
              </a:rPr>
              <a:t>ingredient/ restaurant theme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with children at our school?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Within your group, you could all use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a slightly different research question e.g. one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person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could collect data from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just boys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and another could collect data from girls- this will also give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you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information about who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target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target market could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be.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Ask as many participants as possible and record your results using a tally chart.</a:t>
            </a: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32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19366"/>
            <a:ext cx="3011789" cy="2007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770485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>
                <a:solidFill>
                  <a:srgbClr val="DD6909"/>
                </a:solidFill>
                <a:latin typeface="Tahoma" panose="020B0604030504040204" pitchFamily="34" charset="0"/>
              </a:rPr>
              <a:t>P</a:t>
            </a:r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ie charts</a:t>
            </a:r>
          </a:p>
          <a:p>
            <a:pPr algn="ctr"/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 charts are useful for comparing the comparative sizes of a set of data. T</a:t>
            </a:r>
            <a:r>
              <a:rPr lang="en-GB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help us draw conclusions about the preferences of different participant groups, we can draw a pie chart as this will give us a visual picture of our data and make it easier to see the most popular answers. </a:t>
            </a:r>
            <a:endParaRPr lang="en-GB" sz="2400" b="1" dirty="0">
              <a:solidFill>
                <a:srgbClr val="DD69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908720"/>
            <a:ext cx="7704856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Pie charts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Pie charts are divided into sections or </a:t>
            </a:r>
            <a:r>
              <a:rPr lang="en-GB" sz="2400" dirty="0" smtClean="0">
                <a:solidFill>
                  <a:srgbClr val="DD6909"/>
                </a:solidFill>
                <a:latin typeface="Tahoma" panose="020B0604030504040204" pitchFamily="34" charset="0"/>
              </a:rPr>
              <a:t>slices</a:t>
            </a:r>
            <a:r>
              <a:rPr lang="en-GB" sz="24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</a:rPr>
              <a:t>which represent values of different sizes. In this case, the size of the slices will represent how many of market research participants voted for each restaurant theme or star ingredient.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To work out the size of each slice, we need to </a:t>
            </a:r>
            <a:r>
              <a:rPr lang="en-GB" sz="2400" dirty="0" smtClean="0">
                <a:solidFill>
                  <a:srgbClr val="DD6909"/>
                </a:solidFill>
                <a:latin typeface="Tahoma" panose="020B0604030504040204" pitchFamily="34" charset="0"/>
              </a:rPr>
              <a:t>share the number of degrees in a full turn between the total number of data points (votes) we collected.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Think: </a:t>
            </a:r>
            <a:r>
              <a:rPr lang="en-GB" sz="2400" dirty="0" smtClean="0">
                <a:latin typeface="Tahoma" panose="020B0604030504040204" pitchFamily="34" charset="0"/>
              </a:rPr>
              <a:t>how many degrees are in a full turn?</a:t>
            </a:r>
          </a:p>
          <a:p>
            <a:pPr algn="ctr"/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764704"/>
            <a:ext cx="7704856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66019"/>
              </p:ext>
            </p:extLst>
          </p:nvPr>
        </p:nvGraphicFramePr>
        <p:xfrm>
          <a:off x="1920044" y="1700808"/>
          <a:ext cx="537592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  <a:gridCol w="2687960"/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 ingredient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r>
                        <a:rPr lang="en-GB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votes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Bread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Dairy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Beef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Pork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Chicken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Vegetables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GB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GB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581128"/>
            <a:ext cx="75785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share the </a:t>
            </a:r>
            <a:r>
              <a:rPr lang="en-GB" sz="2000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360⁰ in a full turn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our 30 data points, each data point will be represented by a </a:t>
            </a:r>
            <a:r>
              <a:rPr lang="en-GB" sz="2000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2000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⁰ slice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pie chart. We calculate this by </a:t>
            </a:r>
            <a:r>
              <a:rPr lang="en-GB" sz="2000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dividing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number of degrees in a full turn by the total number of data points:</a:t>
            </a:r>
          </a:p>
          <a:p>
            <a:pPr algn="ctr"/>
            <a:endParaRPr lang="en-GB" sz="1100" dirty="0"/>
          </a:p>
          <a:p>
            <a:pPr algn="ctr"/>
            <a:r>
              <a:rPr lang="en-GB" sz="2400" b="1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 ÷ 30 = 12</a:t>
            </a:r>
            <a:endParaRPr lang="en-GB" sz="2400" b="1" dirty="0">
              <a:solidFill>
                <a:srgbClr val="DD69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764704"/>
            <a:ext cx="7704856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D6909"/>
                </a:solidFill>
                <a:latin typeface="Tahoma" panose="020B0604030504040204" pitchFamily="34" charset="0"/>
              </a:rPr>
              <a:t>Constructing a pie chart</a:t>
            </a:r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endParaRPr lang="en-GB" sz="3200" b="1" dirty="0">
              <a:solidFill>
                <a:srgbClr val="DD6909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33028"/>
              </p:ext>
            </p:extLst>
          </p:nvPr>
        </p:nvGraphicFramePr>
        <p:xfrm>
          <a:off x="1458014" y="2924944"/>
          <a:ext cx="646751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89"/>
                <a:gridCol w="1613576"/>
                <a:gridCol w="1613576"/>
                <a:gridCol w="1613576"/>
              </a:tblGrid>
              <a:tr h="48455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 ingredient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r>
                        <a:rPr lang="en-GB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votes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Calculation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Degrees in pie chart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Bread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x 12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Dairy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GB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x 12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Beef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x 12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Pork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x 12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Chicken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x 12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Vegetables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x 12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2479" y="1772816"/>
            <a:ext cx="757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that we know that each data point is represented by 12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⁰ of the pie chart, we can calculate the size each slice needs to be by multiplying the number of votes for each category by 12.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553" y="5942968"/>
            <a:ext cx="757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c</a:t>
            </a:r>
            <a:r>
              <a:rPr lang="en-GB" sz="2000" i="1" dirty="0" smtClean="0">
                <a:solidFill>
                  <a:srgbClr val="DD69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heck that your pie slices add up to 360⁰</a:t>
            </a:r>
          </a:p>
        </p:txBody>
      </p:sp>
      <p:sp>
        <p:nvSpPr>
          <p:cNvPr id="6" name="Oval 5"/>
          <p:cNvSpPr/>
          <p:nvPr/>
        </p:nvSpPr>
        <p:spPr>
          <a:xfrm>
            <a:off x="6732240" y="5229200"/>
            <a:ext cx="792088" cy="504056"/>
          </a:xfrm>
          <a:prstGeom prst="ellipse">
            <a:avLst/>
          </a:prstGeom>
          <a:noFill/>
          <a:ln w="57150"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9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824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Devine</dc:creator>
  <cp:lastModifiedBy>Jennie Devine</cp:lastModifiedBy>
  <cp:revision>21</cp:revision>
  <dcterms:created xsi:type="dcterms:W3CDTF">2019-07-30T14:54:28Z</dcterms:created>
  <dcterms:modified xsi:type="dcterms:W3CDTF">2019-07-31T11:45:40Z</dcterms:modified>
</cp:coreProperties>
</file>